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4" r:id="rId3"/>
    <p:sldId id="280" r:id="rId4"/>
    <p:sldId id="293" r:id="rId5"/>
    <p:sldId id="290" r:id="rId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66"/>
    <a:srgbClr val="000000"/>
    <a:srgbClr val="1984CC"/>
    <a:srgbClr val="03136A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100" d="100"/>
          <a:sy n="100" d="100"/>
        </p:scale>
        <p:origin x="-4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C9B49-D990-4BD7-A701-5351C9713AD7}" type="datetimeFigureOut">
              <a:rPr lang="ru-RU" smtClean="0"/>
              <a:t>04.07.2017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8A02-E2F0-40BB-A1BD-BAE9E9E82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09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ECB5B7-8034-48B5-8F0D-A37EFE2AF8C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77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165B6-D032-4107-BAAB-19552DB7D31A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2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9004C-7F9A-4007-A5E0-18953BF1E675}" type="slidenum">
              <a:rPr lang="en-US" altLang="ru-RU">
                <a:solidFill>
                  <a:srgbClr val="000000"/>
                </a:solidFill>
              </a:rPr>
              <a:pPr/>
              <a:t>2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99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9004C-7F9A-4007-A5E0-18953BF1E675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21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9004C-7F9A-4007-A5E0-18953BF1E675}" type="slidenum">
              <a:rPr lang="en-US" altLang="ru-RU">
                <a:solidFill>
                  <a:srgbClr val="000000"/>
                </a:solidFill>
              </a:rPr>
              <a:pPr/>
              <a:t>4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799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9004C-7F9A-4007-A5E0-18953BF1E675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0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594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302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593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815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980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5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5829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21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2421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2297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437112"/>
            <a:ext cx="7772400" cy="685800"/>
          </a:xfrm>
        </p:spPr>
        <p:txBody>
          <a:bodyPr/>
          <a:lstStyle/>
          <a:p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Новосибирск</a:t>
            </a:r>
          </a:p>
          <a:p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Фадеева, 87</a:t>
            </a:r>
          </a:p>
          <a:p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(383) 274-12-14</a:t>
            </a:r>
          </a:p>
          <a:p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ny62@yandex.ru</a:t>
            </a:r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3304" y="1988840"/>
            <a:ext cx="8496944" cy="704850"/>
          </a:xfrm>
        </p:spPr>
        <p:txBody>
          <a:bodyPr/>
          <a:lstStyle/>
          <a:p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Специализированный центр компетенций, аккредитованный по стандартам </a:t>
            </a:r>
            <a:b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WorldSkills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(региональный статус)</a:t>
            </a:r>
            <a:b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компетенции</a:t>
            </a:r>
            <a:b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«ТОКАРНЫЕ РАБОТЫ НА СТАНКАХ С ЧПУ»</a:t>
            </a:r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7504" y="332656"/>
            <a:ext cx="892899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ru-RU" sz="23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НСО «Новосибирский машиностроительный колледж» </a:t>
            </a:r>
            <a:endParaRPr lang="en-US" altLang="ru-RU" sz="23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ru-RU" sz="23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251520" y="908720"/>
            <a:ext cx="864096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173"/>
            <a:ext cx="1008112" cy="4132787"/>
          </a:xfrm>
        </p:spPr>
        <p:txBody>
          <a:bodyPr vert="vert270"/>
          <a:lstStyle/>
          <a:p>
            <a:r>
              <a:rPr lang="ru-RU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Аттестат  СЦК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user\Documents\WorldSkills\СЦК\АТТЕСТАТ СЦК!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24" y="47243"/>
            <a:ext cx="4680520" cy="66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47"/>
            <a:ext cx="1008112" cy="5040560"/>
          </a:xfrm>
        </p:spPr>
        <p:txBody>
          <a:bodyPr vert="vert270"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СЦК: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914456" y="177886"/>
            <a:ext cx="705003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r>
              <a:rPr lang="ru-RU" sz="1600" b="1" u="sng" kern="0" dirty="0" smtClean="0">
                <a:solidFill>
                  <a:schemeClr val="accent4">
                    <a:lumMod val="50000"/>
                  </a:schemeClr>
                </a:solidFill>
              </a:rPr>
              <a:t>Сертифицированный эксперт:</a:t>
            </a:r>
            <a:r>
              <a:rPr lang="ru-RU" sz="1600" kern="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500" b="1" kern="0" dirty="0" smtClean="0">
                <a:solidFill>
                  <a:schemeClr val="bg2">
                    <a:lumMod val="75000"/>
                  </a:schemeClr>
                </a:solidFill>
              </a:rPr>
              <a:t>Павкин Михаил Юрьевич</a:t>
            </a:r>
            <a:r>
              <a:rPr lang="ru-RU" sz="1500" b="1" u="sng" kern="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1500" b="1" u="sng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914456" y="604718"/>
            <a:ext cx="669674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r>
              <a:rPr lang="ru-RU" sz="1600" b="1" u="sng" kern="0" dirty="0" smtClean="0">
                <a:solidFill>
                  <a:schemeClr val="accent4">
                    <a:lumMod val="50000"/>
                  </a:schemeClr>
                </a:solidFill>
              </a:rPr>
              <a:t>Победители и призеры:</a:t>
            </a:r>
            <a:endParaRPr lang="ru-RU" sz="1600" b="1" u="sng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4456" y="1038356"/>
            <a:ext cx="6951640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Гончаров Руслан Валерьевич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 (Финал Национального чемпионата «Молодые профессионалы»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WorldSkills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Russia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2017 г. Краснодар)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Садко Владислав Петрович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место (Финал Национального чемпионата «Молодые профессионалы»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WorldSkills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Russia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2016 г. Подмосковье)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Садко Владислав Петрович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место (Полуфинал национального чемпионата «Молодые профессионалы» (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WorldSkills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Russia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в Сибирском федеральном округе, 22-27 марта 2016 г., г. Красноярск)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Чуканов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Артем Юрьевич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место (Полуфинал Сибирского федерального округа Национального чемпионата по стандартам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WorldSkills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2-5 апреля 2015 г.)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Гончаров Руслан Валерьевич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 </a:t>
            </a:r>
            <a:r>
              <a:rPr lang="ru-RU" sz="14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(Региональный чемпионат «Молодые профессионалы» Новосибирской области – 2017, февраль 2017 г</a:t>
            </a:r>
            <a:r>
              <a:rPr lang="ru-RU" sz="1400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Першин Владислав Вячеславович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место </a:t>
            </a:r>
            <a:r>
              <a:rPr lang="ru-RU" sz="14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(Региональный чемпионат «Молодые профессионалы» Новосибирской области – 2017, февраль 2017 г</a:t>
            </a:r>
            <a:r>
              <a:rPr lang="ru-RU" sz="1400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  <a:endParaRPr lang="ru-RU" sz="14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934141" y="5041507"/>
            <a:ext cx="669674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r>
              <a:rPr lang="ru-RU" sz="1600" b="1" u="sng" kern="0" dirty="0" smtClean="0">
                <a:solidFill>
                  <a:schemeClr val="accent4">
                    <a:lumMod val="50000"/>
                  </a:schemeClr>
                </a:solidFill>
              </a:rPr>
              <a:t>Повышение квалификации преподавателей и мастеров производственного обучения:</a:t>
            </a:r>
            <a:endParaRPr lang="ru-RU" sz="1600" b="1" u="sng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45521" y="5694123"/>
            <a:ext cx="6678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май – октябрь 2017 г. </a:t>
            </a:r>
            <a:r>
              <a:rPr lang="ru-RU" sz="14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«Практика </a:t>
            </a:r>
            <a:r>
              <a:rPr lang="ru-RU" sz="1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методика </a:t>
            </a:r>
            <a:r>
              <a:rPr lang="ru-RU" sz="1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подготовки кадров по профессии «Токарь-универсал» с учетом стандарта Ворлдскиллс Россия по компетенции «Токарные работы на станках с ЧПУ»</a:t>
            </a:r>
          </a:p>
        </p:txBody>
      </p:sp>
    </p:spTree>
    <p:extLst>
      <p:ext uri="{BB962C8B-B14F-4D97-AF65-F5344CB8AC3E}">
        <p14:creationId xmlns:p14="http://schemas.microsoft.com/office/powerpoint/2010/main" val="207843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173"/>
            <a:ext cx="1008112" cy="4132787"/>
          </a:xfrm>
        </p:spPr>
        <p:txBody>
          <a:bodyPr vert="vert270"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 СЦК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4456" y="260648"/>
            <a:ext cx="6951640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Модернизация образовательных программ в соответствии со</a:t>
            </a:r>
            <a:r>
              <a:rPr lang="en-US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стандартами </a:t>
            </a:r>
            <a:r>
              <a:rPr lang="en-US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WorldSkills</a:t>
            </a:r>
            <a:r>
              <a:rPr lang="ru-RU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корректировка профессиональных модулей в ООП ФГОС СПО по компетенции «Токарные работы на станках с ЧПУ», разработка и внедрение в учебный процесс электронных учебно-методических комплексов по данной компетенции;</a:t>
            </a:r>
            <a:endParaRPr lang="ru-RU" sz="1400" dirty="0">
              <a:solidFill>
                <a:srgbClr val="4D4D4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Проведение мероприятий по популяризации движения </a:t>
            </a:r>
            <a:r>
              <a:rPr lang="ru-RU" sz="1400" dirty="0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WorldSkills</a:t>
            </a:r>
            <a:r>
              <a:rPr lang="ru-RU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повышению престижа рабочих профессий </a:t>
            </a:r>
            <a:r>
              <a:rPr lang="ru-RU" sz="1400" dirty="0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профориентационная работа в средних общеобразовательных школах г. Новосибирска и Новосибирской области, совместный со средней школой проект «Политехническая школа»;</a:t>
            </a:r>
            <a:endParaRPr lang="ru-RU" sz="1400" b="1" dirty="0" smtClean="0">
              <a:solidFill>
                <a:srgbClr val="4377BA">
                  <a:lumMod val="75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участников к чемпионатам </a:t>
            </a:r>
            <a:r>
              <a:rPr lang="en-US" sz="1400" b="1" dirty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WorldSkills</a:t>
            </a:r>
            <a:r>
              <a:rPr lang="ru-RU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выявление одаренных обучающихся, проведение олимпиад, конкурсов профессионального мастерства студентов, разработка программ подготовки участников </a:t>
            </a:r>
            <a:r>
              <a:rPr lang="en-US" sz="1400" dirty="0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WSR</a:t>
            </a:r>
            <a:r>
              <a:rPr lang="ru-RU" sz="1400" dirty="0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отработка модулей по стандартам </a:t>
            </a:r>
            <a:r>
              <a:rPr lang="en-US" sz="1400" dirty="0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WorldSkills </a:t>
            </a:r>
            <a:r>
              <a:rPr lang="ru-RU" sz="1400" dirty="0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согласно техническому описанию;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кадрового потенциала </a:t>
            </a:r>
            <a:r>
              <a:rPr lang="ru-RU" sz="1400" dirty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повышение квалификации преподавателей и мастеров производственного обучения по программе </a:t>
            </a:r>
            <a:r>
              <a:rPr lang="ru-RU" sz="1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«Практика и  методика подготовки кадров по профессии «Токарь-универсал» с учетом стандарта Ворлдскиллс Россия по компетенции «Токарные работы на станках с ЧПУ</a:t>
            </a:r>
            <a:r>
              <a:rPr lang="ru-RU" sz="14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», обмен опытом с экспертами компетенции из других регионов России, организация стажировок преподавателей и экспертов колледжа;</a:t>
            </a:r>
          </a:p>
          <a:p>
            <a:pPr marL="342900" indent="-34290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1400" b="1" dirty="0" smtClean="0">
                <a:solidFill>
                  <a:srgbClr val="4377BA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материально-технической базы СЦК </a:t>
            </a:r>
            <a:r>
              <a:rPr lang="ru-RU" sz="1400" dirty="0" smtClean="0">
                <a:solidFill>
                  <a:srgbClr val="4D4D4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приведение материально-технической базы учебно-производственных участков колледжа в соответствие с профессиональными, педагогическими, санитарными требованиями по компетенции «Токарные работы на станках с ЧПУ» и ее модернизация.</a:t>
            </a:r>
            <a:endParaRPr lang="ru-RU" sz="1400" spc="-1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user\Documents\WorldSkills\фото\SYG3o885HY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7" y="3237917"/>
            <a:ext cx="2953891" cy="22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832" cy="1127619"/>
          </a:xfrm>
        </p:spPr>
        <p:txBody>
          <a:bodyPr vert="horz"/>
          <a:lstStyle/>
          <a:p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победители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призеры чемпионатов Ворлдскиллс Россия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user\Documents\WorldSkills\фото\8xhepvZax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77571"/>
            <a:ext cx="2073424" cy="27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cuments\WorldSkills\фото\9EZbPjL4zIc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17841" r="16747" b="4674"/>
          <a:stretch/>
        </p:blipFill>
        <p:spPr bwMode="auto">
          <a:xfrm>
            <a:off x="2411760" y="4439878"/>
            <a:ext cx="1689659" cy="23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cuments\WorldSkills\фото\EsBhVCvy9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1" y="1412776"/>
            <a:ext cx="2760307" cy="2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cuments\WorldSkills\фото\J6rLGOLlxs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27" y="4097584"/>
            <a:ext cx="1983414" cy="26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cuments\WorldSkills\фото\lmunoNYBVsI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 b="35704"/>
          <a:stretch/>
        </p:blipFill>
        <p:spPr bwMode="auto">
          <a:xfrm>
            <a:off x="136550" y="5419860"/>
            <a:ext cx="2102145" cy="13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cuments\WorldSkills\фото\mIhnI6qmd8Y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4"/>
          <a:stretch/>
        </p:blipFill>
        <p:spPr bwMode="auto">
          <a:xfrm>
            <a:off x="6675196" y="1697219"/>
            <a:ext cx="237017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ocuments\WorldSkills\фото\s3qkmT_GoNY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t="18131" r="10231"/>
          <a:stretch/>
        </p:blipFill>
        <p:spPr bwMode="auto">
          <a:xfrm>
            <a:off x="4824798" y="1400200"/>
            <a:ext cx="1763426" cy="26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cuments\WorldSkills\фото\-ZgH4pV_YTs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22997" r="21807" b="2640"/>
          <a:stretch/>
        </p:blipFill>
        <p:spPr bwMode="auto">
          <a:xfrm>
            <a:off x="2987824" y="1400200"/>
            <a:ext cx="1738000" cy="276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95944" y="3068959"/>
            <a:ext cx="2259832" cy="38498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чемпионат</a:t>
            </a:r>
            <a:r>
              <a:rPr lang="en-US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WSR</a:t>
            </a:r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Новосибирск - 2017</a:t>
            </a:r>
            <a:endParaRPr lang="ru-RU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6675196" y="1697219"/>
            <a:ext cx="2354548" cy="36362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Артемьев В</a:t>
            </a:r>
            <a:r>
              <a:rPr lang="ru-RU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Гончаров Р., </a:t>
            </a:r>
          </a:p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Павкин </a:t>
            </a:r>
            <a:r>
              <a:rPr lang="ru-RU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</a:t>
            </a:r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Краснодар - 2017</a:t>
            </a:r>
            <a:endParaRPr lang="ru-RU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736123" y="6351224"/>
            <a:ext cx="2073424" cy="3909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Артемьев В</a:t>
            </a:r>
            <a:r>
              <a:rPr lang="ru-RU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endParaRPr lang="ru-RU" sz="1000" b="1" kern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 - 2017</a:t>
            </a:r>
            <a:endParaRPr lang="ru-RU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4469727" y="6381328"/>
            <a:ext cx="1983414" cy="3754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Садко В., Павкин М.Ю.</a:t>
            </a:r>
          </a:p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 - 2017</a:t>
            </a:r>
            <a:endParaRPr lang="ru-RU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165271" y="4922551"/>
            <a:ext cx="2073424" cy="4320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Гончаров Р., </a:t>
            </a:r>
          </a:p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 - 2017</a:t>
            </a:r>
            <a:endParaRPr lang="ru-RU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4824798" y="3717031"/>
            <a:ext cx="1763426" cy="32945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Гончаров Р., </a:t>
            </a:r>
          </a:p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 - 2017</a:t>
            </a:r>
            <a:endParaRPr lang="ru-RU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987823" y="3785451"/>
            <a:ext cx="1742467" cy="3733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Артемьев В., </a:t>
            </a:r>
          </a:p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 - 2017</a:t>
            </a:r>
            <a:endParaRPr lang="ru-RU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26638" y="6381328"/>
            <a:ext cx="2112058" cy="40194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Першин В., Павкин М.Ю., </a:t>
            </a:r>
          </a:p>
          <a:p>
            <a:pPr algn="ctr"/>
            <a:r>
              <a:rPr lang="ru-RU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 - 2017</a:t>
            </a:r>
            <a:endParaRPr lang="ru-RU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411760" y="6381327"/>
            <a:ext cx="1689660" cy="3792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900" b="1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Чуканов</a:t>
            </a:r>
            <a:r>
              <a:rPr lang="ru-RU" sz="9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А., Кузнецов П.</a:t>
            </a:r>
          </a:p>
          <a:p>
            <a:pPr algn="ctr"/>
            <a:r>
              <a:rPr lang="ru-RU" sz="9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 - 2016</a:t>
            </a:r>
            <a:endParaRPr lang="ru-RU" sz="9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8631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323</TotalTime>
  <Words>509</Words>
  <Application>Microsoft Office PowerPoint</Application>
  <PresentationFormat>Экран (4:3)</PresentationFormat>
  <Paragraphs>47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powerpoint-template</vt:lpstr>
      <vt:lpstr>Специализированный центр компетенций, аккредитованный по стандартам  WorldSkills (региональный статус) по компетенции «ТОКАРНЫЕ РАБОТЫ НА СТАНКАХ С ЧПУ»  </vt:lpstr>
      <vt:lpstr>Аттестат  СЦК</vt:lpstr>
      <vt:lpstr>Достижения СЦК: </vt:lpstr>
      <vt:lpstr>Перспективы развития СЦК</vt:lpstr>
      <vt:lpstr>Наши победители и призеры чемпионатов Ворлдскиллс Россия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31</cp:revision>
  <dcterms:created xsi:type="dcterms:W3CDTF">2017-04-12T08:48:40Z</dcterms:created>
  <dcterms:modified xsi:type="dcterms:W3CDTF">2017-07-04T06:19:18Z</dcterms:modified>
</cp:coreProperties>
</file>